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5B5F2-32E3-43A2-A039-DC105B966D8B}" v="25" dt="2022-10-17T10:31:27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Kraus" userId="74015ed90f8b1e45" providerId="LiveId" clId="{5715B5F2-32E3-43A2-A039-DC105B966D8B}"/>
    <pc:docChg chg="undo custSel modSld">
      <pc:chgData name="Andrea Kraus" userId="74015ed90f8b1e45" providerId="LiveId" clId="{5715B5F2-32E3-43A2-A039-DC105B966D8B}" dt="2022-10-17T10:32:25.569" v="816" actId="1036"/>
      <pc:docMkLst>
        <pc:docMk/>
      </pc:docMkLst>
      <pc:sldChg chg="addSp modSp mod">
        <pc:chgData name="Andrea Kraus" userId="74015ed90f8b1e45" providerId="LiveId" clId="{5715B5F2-32E3-43A2-A039-DC105B966D8B}" dt="2022-10-17T10:32:25.569" v="816" actId="1036"/>
        <pc:sldMkLst>
          <pc:docMk/>
          <pc:sldMk cId="847911444" sldId="256"/>
        </pc:sldMkLst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6" creationId="{4BE23364-6D20-E5B8-D21E-AB9D9E3B303E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7" creationId="{5D245819-B9E0-A08A-DCF9-034498D34DEB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8" creationId="{0C44E98F-1B81-4B92-9D6D-C0246CAF675C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10" creationId="{C51493DE-E66F-8822-D2DC-395A00CF1DFF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12" creationId="{1ABD31E5-5F21-31F4-A02B-3C1AF8200301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24" creationId="{35EDF685-B8B4-C2D7-5B42-BAFCA15EF619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46" creationId="{F393040A-F834-E2C0-CD10-236FA4F37604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47" creationId="{BB8C1BCC-133D-63B2-C871-8A7BE5A7D6F2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61" creationId="{75A13D33-7D9A-3EA1-E012-0A72432FD556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62" creationId="{42A04F0B-6A96-EED5-B462-44463D5C4930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74" creationId="{6289A928-FB90-5B9C-04AF-569E8F9DE4BE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75" creationId="{21689CCF-DED9-D9E2-6C38-D97CCCAD1964}"/>
          </ac:spMkLst>
        </pc:spChg>
        <pc:spChg chg="add mod">
          <ac:chgData name="Andrea Kraus" userId="74015ed90f8b1e45" providerId="LiveId" clId="{5715B5F2-32E3-43A2-A039-DC105B966D8B}" dt="2022-10-17T10:32:25.569" v="816" actId="1036"/>
          <ac:spMkLst>
            <pc:docMk/>
            <pc:sldMk cId="847911444" sldId="256"/>
            <ac:spMk id="84" creationId="{D13B1152-F5B2-78B4-8E3A-150B2FAB1AD6}"/>
          </ac:spMkLst>
        </pc:sp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15" creationId="{DB94625D-9D73-6D6F-AD6F-4658648CBDBE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16" creationId="{AE24426B-7911-12DD-D05C-2E0C0CC47D7D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17" creationId="{C74C552C-FA27-D695-0DCC-CD5657C080EF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26" creationId="{9EAF6D68-69AB-AE95-5A77-35662F2A6A69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29" creationId="{E4FD5EC2-CC3B-3AD5-E121-E84DE977C499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30" creationId="{03841857-89BD-1627-7966-C876374E50F7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31" creationId="{32A0EEA5-F236-BD7B-FF38-BA7325EE577A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40" creationId="{AC6C6516-9185-5D3E-814A-0B9ACEFCB074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41" creationId="{92F79CD2-A154-714B-98E1-2A0D646DBC2D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42" creationId="{38CD580D-211E-7805-4B95-E82852170BE8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43" creationId="{705045B5-2204-2543-D6DE-6D66BA65D6CE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48" creationId="{0FD77452-383B-60B3-131B-A0CEF204BA7D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52" creationId="{C5DD37C8-E499-B944-DD19-139225DA0298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63" creationId="{005ADF71-C8B5-1243-6DB5-BBD33C1DC1C4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64" creationId="{3DEF5C37-4A77-CA0A-54B5-7CD1E1464174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76" creationId="{7CB5565C-DDD5-3815-63A4-768B3BD9606B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77" creationId="{6FDCBF1D-F3AE-7C65-0D70-9DEE35DF79E1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82" creationId="{13D231DB-0FE2-C6DB-3329-9095C872D551}"/>
          </ac:cxnSpMkLst>
        </pc:cxnChg>
        <pc:cxnChg chg="add mod">
          <ac:chgData name="Andrea Kraus" userId="74015ed90f8b1e45" providerId="LiveId" clId="{5715B5F2-32E3-43A2-A039-DC105B966D8B}" dt="2022-10-17T10:32:25.569" v="816" actId="1036"/>
          <ac:cxnSpMkLst>
            <pc:docMk/>
            <pc:sldMk cId="847911444" sldId="256"/>
            <ac:cxnSpMk id="83" creationId="{1094ED23-C9E0-FDD8-C5A9-2A83AFB2370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70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33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199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26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98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300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207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12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239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02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55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46AF-BFC7-456E-BC06-1C61AEBA4DC4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D9B30-AF61-4B2A-BDA5-B844A5A411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901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50D0511-2E2E-6D8C-D5FD-CE75C0420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0798"/>
              </p:ext>
            </p:extLst>
          </p:nvPr>
        </p:nvGraphicFramePr>
        <p:xfrm>
          <a:off x="293369" y="290036"/>
          <a:ext cx="8557261" cy="563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2626">
                  <a:extLst>
                    <a:ext uri="{9D8B030D-6E8A-4147-A177-3AD203B41FA5}">
                      <a16:colId xmlns:a16="http://schemas.microsoft.com/office/drawing/2014/main" val="2282519989"/>
                    </a:ext>
                  </a:extLst>
                </a:gridCol>
                <a:gridCol w="3789061">
                  <a:extLst>
                    <a:ext uri="{9D8B030D-6E8A-4147-A177-3AD203B41FA5}">
                      <a16:colId xmlns:a16="http://schemas.microsoft.com/office/drawing/2014/main" val="1528949745"/>
                    </a:ext>
                  </a:extLst>
                </a:gridCol>
                <a:gridCol w="1522787">
                  <a:extLst>
                    <a:ext uri="{9D8B030D-6E8A-4147-A177-3AD203B41FA5}">
                      <a16:colId xmlns:a16="http://schemas.microsoft.com/office/drawing/2014/main" val="1794500172"/>
                    </a:ext>
                  </a:extLst>
                </a:gridCol>
                <a:gridCol w="1522787">
                  <a:extLst>
                    <a:ext uri="{9D8B030D-6E8A-4147-A177-3AD203B41FA5}">
                      <a16:colId xmlns:a16="http://schemas.microsoft.com/office/drawing/2014/main" val="1323067791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marL="215900" marR="2051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&lt;logo&gt;</a:t>
                      </a:r>
                      <a:endParaRPr lang="de-AT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215900" algn="ctr">
                        <a:lnSpc>
                          <a:spcPct val="107000"/>
                        </a:lnSpc>
                      </a:pPr>
                      <a:r>
                        <a:rPr lang="de-DE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Organigramm</a:t>
                      </a:r>
                      <a:endParaRPr lang="de-AT" sz="12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</a:t>
                      </a:r>
                      <a:r>
                        <a:rPr lang="de-DE" sz="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de-AT" sz="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050300_FO_01</a:t>
                      </a:r>
                      <a:endParaRPr lang="de-AT" sz="6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6091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Rev.:</a:t>
                      </a:r>
                      <a:endParaRPr lang="de-AT" sz="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de-AT" sz="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968049"/>
                  </a:ext>
                </a:extLst>
              </a:tr>
              <a:tr h="162972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Seite:</a:t>
                      </a:r>
                      <a:endParaRPr lang="de-AT" sz="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DE" sz="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von 1</a:t>
                      </a:r>
                      <a:endParaRPr lang="de-AT" sz="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067246"/>
                  </a:ext>
                </a:extLst>
              </a:tr>
              <a:tr h="162560">
                <a:tc vMerge="1">
                  <a:txBody>
                    <a:bodyPr/>
                    <a:lstStyle/>
                    <a:p>
                      <a:pPr marL="215900" marR="2051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15900" algn="ctr">
                        <a:lnSpc>
                          <a:spcPct val="107000"/>
                        </a:lnSpc>
                      </a:pPr>
                      <a:endParaRPr lang="de-AT" sz="12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AT" sz="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Freigegeben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7000"/>
                        </a:lnSpc>
                      </a:pPr>
                      <a:r>
                        <a:rPr lang="de-AT" sz="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xx.xx.20xx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930883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BE23364-6D20-E5B8-D21E-AB9D9E3B303E}"/>
              </a:ext>
            </a:extLst>
          </p:cNvPr>
          <p:cNvSpPr txBox="1"/>
          <p:nvPr/>
        </p:nvSpPr>
        <p:spPr>
          <a:xfrm>
            <a:off x="223280" y="1550091"/>
            <a:ext cx="12440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Ebene 1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Ebene 2</a:t>
            </a:r>
          </a:p>
          <a:p>
            <a:endParaRPr lang="de-AT" sz="2000" dirty="0"/>
          </a:p>
          <a:p>
            <a:endParaRPr lang="de-AT" dirty="0"/>
          </a:p>
          <a:p>
            <a:r>
              <a:rPr lang="de-AT" dirty="0"/>
              <a:t>Ebene 3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Ebene 4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Ebene 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D245819-B9E0-A08A-DCF9-034498D34DEB}"/>
              </a:ext>
            </a:extLst>
          </p:cNvPr>
          <p:cNvSpPr/>
          <p:nvPr/>
        </p:nvSpPr>
        <p:spPr>
          <a:xfrm>
            <a:off x="3934049" y="1488913"/>
            <a:ext cx="19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/>
              <a:t>Geschäftsführung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C44E98F-1B81-4B92-9D6D-C0246CAF675C}"/>
              </a:ext>
            </a:extLst>
          </p:cNvPr>
          <p:cNvSpPr/>
          <p:nvPr/>
        </p:nvSpPr>
        <p:spPr>
          <a:xfrm>
            <a:off x="4113214" y="2987359"/>
            <a:ext cx="162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/>
              <a:t>Produktion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51493DE-E66F-8822-D2DC-395A00CF1DFF}"/>
              </a:ext>
            </a:extLst>
          </p:cNvPr>
          <p:cNvSpPr/>
          <p:nvPr/>
        </p:nvSpPr>
        <p:spPr>
          <a:xfrm>
            <a:off x="6117448" y="2987359"/>
            <a:ext cx="162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/>
              <a:t>Verkauf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ABD31E5-5F21-31F4-A02B-3C1AF8200301}"/>
              </a:ext>
            </a:extLst>
          </p:cNvPr>
          <p:cNvSpPr/>
          <p:nvPr/>
        </p:nvSpPr>
        <p:spPr>
          <a:xfrm>
            <a:off x="2108980" y="2987359"/>
            <a:ext cx="162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/>
              <a:t>Entwicklung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B94625D-9D73-6D6F-AD6F-4658648CBDBE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4923214" y="2028913"/>
            <a:ext cx="835" cy="958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E24426B-7911-12DD-D05C-2E0C0CC47D7D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 rot="5400000">
            <a:off x="3442292" y="1505602"/>
            <a:ext cx="958446" cy="200506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74C552C-FA27-D695-0DCC-CD5657C080EF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rot="16200000" flipH="1">
            <a:off x="5446525" y="1506436"/>
            <a:ext cx="958446" cy="200339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35EDF685-B8B4-C2D7-5B42-BAFCA15EF619}"/>
              </a:ext>
            </a:extLst>
          </p:cNvPr>
          <p:cNvSpPr/>
          <p:nvPr/>
        </p:nvSpPr>
        <p:spPr>
          <a:xfrm>
            <a:off x="7425255" y="2294954"/>
            <a:ext cx="14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/>
              <a:t>*Querschnitt-funktionen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EAF6D68-69AB-AE95-5A77-35662F2A6A69}"/>
              </a:ext>
            </a:extLst>
          </p:cNvPr>
          <p:cNvCxnSpPr>
            <a:cxnSpLocks/>
            <a:stCxn id="7" idx="3"/>
            <a:endCxn id="24" idx="0"/>
          </p:cNvCxnSpPr>
          <p:nvPr/>
        </p:nvCxnSpPr>
        <p:spPr>
          <a:xfrm>
            <a:off x="5914049" y="1758913"/>
            <a:ext cx="2231206" cy="53604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E4FD5EC2-CC3B-3AD5-E121-E84DE977C499}"/>
              </a:ext>
            </a:extLst>
          </p:cNvPr>
          <p:cNvCxnSpPr>
            <a:cxnSpLocks/>
            <a:stCxn id="24" idx="2"/>
            <a:endCxn id="10" idx="3"/>
          </p:cNvCxnSpPr>
          <p:nvPr/>
        </p:nvCxnSpPr>
        <p:spPr>
          <a:xfrm rot="5400000">
            <a:off x="7730150" y="2842253"/>
            <a:ext cx="422405" cy="407807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03841857-89BD-1627-7966-C876374E50F7}"/>
              </a:ext>
            </a:extLst>
          </p:cNvPr>
          <p:cNvCxnSpPr>
            <a:cxnSpLocks/>
            <a:stCxn id="10" idx="1"/>
            <a:endCxn id="8" idx="3"/>
          </p:cNvCxnSpPr>
          <p:nvPr/>
        </p:nvCxnSpPr>
        <p:spPr>
          <a:xfrm flipH="1">
            <a:off x="5733214" y="3257359"/>
            <a:ext cx="38423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32A0EEA5-F236-BD7B-FF38-BA7325EE577A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3728980" y="3257359"/>
            <a:ext cx="38423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AC6C6516-9185-5D3E-814A-0B9ACEFCB074}"/>
              </a:ext>
            </a:extLst>
          </p:cNvPr>
          <p:cNvCxnSpPr/>
          <p:nvPr/>
        </p:nvCxnSpPr>
        <p:spPr>
          <a:xfrm>
            <a:off x="272103" y="3551082"/>
            <a:ext cx="864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92F79CD2-A154-714B-98E1-2A0D646DBC2D}"/>
              </a:ext>
            </a:extLst>
          </p:cNvPr>
          <p:cNvCxnSpPr/>
          <p:nvPr/>
        </p:nvCxnSpPr>
        <p:spPr>
          <a:xfrm>
            <a:off x="250837" y="2046997"/>
            <a:ext cx="864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38CD580D-211E-7805-4B95-E82852170BE8}"/>
              </a:ext>
            </a:extLst>
          </p:cNvPr>
          <p:cNvCxnSpPr/>
          <p:nvPr/>
        </p:nvCxnSpPr>
        <p:spPr>
          <a:xfrm>
            <a:off x="246521" y="5168931"/>
            <a:ext cx="864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705045B5-2204-2543-D6DE-6D66BA65D6CE}"/>
              </a:ext>
            </a:extLst>
          </p:cNvPr>
          <p:cNvCxnSpPr/>
          <p:nvPr/>
        </p:nvCxnSpPr>
        <p:spPr>
          <a:xfrm>
            <a:off x="225255" y="4346607"/>
            <a:ext cx="864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F393040A-F834-E2C0-CD10-236FA4F37604}"/>
              </a:ext>
            </a:extLst>
          </p:cNvPr>
          <p:cNvSpPr/>
          <p:nvPr/>
        </p:nvSpPr>
        <p:spPr>
          <a:xfrm>
            <a:off x="1471519" y="3859088"/>
            <a:ext cx="1366309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Abteilung 1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BB8C1BCC-133D-63B2-C871-8A7BE5A7D6F2}"/>
              </a:ext>
            </a:extLst>
          </p:cNvPr>
          <p:cNvSpPr/>
          <p:nvPr/>
        </p:nvSpPr>
        <p:spPr>
          <a:xfrm>
            <a:off x="2992132" y="3859088"/>
            <a:ext cx="1366309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Abteilung 2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0FD77452-383B-60B3-131B-A0CEF204BA7D}"/>
              </a:ext>
            </a:extLst>
          </p:cNvPr>
          <p:cNvCxnSpPr>
            <a:cxnSpLocks/>
            <a:stCxn id="12" idx="2"/>
            <a:endCxn id="47" idx="0"/>
          </p:cNvCxnSpPr>
          <p:nvPr/>
        </p:nvCxnSpPr>
        <p:spPr>
          <a:xfrm rot="16200000" flipH="1">
            <a:off x="3131269" y="3315069"/>
            <a:ext cx="331729" cy="756307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47">
            <a:extLst>
              <a:ext uri="{FF2B5EF4-FFF2-40B4-BE49-F238E27FC236}">
                <a16:creationId xmlns:a16="http://schemas.microsoft.com/office/drawing/2014/main" id="{C5DD37C8-E499-B944-DD19-139225DA0298}"/>
              </a:ext>
            </a:extLst>
          </p:cNvPr>
          <p:cNvCxnSpPr>
            <a:cxnSpLocks/>
            <a:stCxn id="12" idx="2"/>
            <a:endCxn id="46" idx="0"/>
          </p:cNvCxnSpPr>
          <p:nvPr/>
        </p:nvCxnSpPr>
        <p:spPr>
          <a:xfrm rot="5400000">
            <a:off x="2370963" y="3311070"/>
            <a:ext cx="331729" cy="764306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75A13D33-7D9A-3EA1-E012-0A72432FD556}"/>
              </a:ext>
            </a:extLst>
          </p:cNvPr>
          <p:cNvSpPr/>
          <p:nvPr/>
        </p:nvSpPr>
        <p:spPr>
          <a:xfrm>
            <a:off x="5779264" y="3856495"/>
            <a:ext cx="1152000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Gruppe 1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42A04F0B-6A96-EED5-B462-44463D5C4930}"/>
              </a:ext>
            </a:extLst>
          </p:cNvPr>
          <p:cNvSpPr/>
          <p:nvPr/>
        </p:nvSpPr>
        <p:spPr>
          <a:xfrm>
            <a:off x="7080766" y="3856495"/>
            <a:ext cx="1152000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Gruppe 2</a:t>
            </a:r>
          </a:p>
        </p:txBody>
      </p:sp>
      <p:cxnSp>
        <p:nvCxnSpPr>
          <p:cNvPr id="63" name="Gerader Verbinder 47">
            <a:extLst>
              <a:ext uri="{FF2B5EF4-FFF2-40B4-BE49-F238E27FC236}">
                <a16:creationId xmlns:a16="http://schemas.microsoft.com/office/drawing/2014/main" id="{005ADF71-C8B5-1243-6DB5-BBD33C1DC1C4}"/>
              </a:ext>
            </a:extLst>
          </p:cNvPr>
          <p:cNvCxnSpPr>
            <a:cxnSpLocks/>
            <a:stCxn id="10" idx="2"/>
            <a:endCxn id="62" idx="0"/>
          </p:cNvCxnSpPr>
          <p:nvPr/>
        </p:nvCxnSpPr>
        <p:spPr>
          <a:xfrm rot="16200000" flipH="1">
            <a:off x="7127539" y="3327268"/>
            <a:ext cx="329136" cy="729318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47">
            <a:extLst>
              <a:ext uri="{FF2B5EF4-FFF2-40B4-BE49-F238E27FC236}">
                <a16:creationId xmlns:a16="http://schemas.microsoft.com/office/drawing/2014/main" id="{3DEF5C37-4A77-CA0A-54B5-7CD1E1464174}"/>
              </a:ext>
            </a:extLst>
          </p:cNvPr>
          <p:cNvCxnSpPr>
            <a:cxnSpLocks/>
            <a:stCxn id="10" idx="2"/>
            <a:endCxn id="61" idx="0"/>
          </p:cNvCxnSpPr>
          <p:nvPr/>
        </p:nvCxnSpPr>
        <p:spPr>
          <a:xfrm rot="5400000">
            <a:off x="6476788" y="3405835"/>
            <a:ext cx="329136" cy="572184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>
            <a:extLst>
              <a:ext uri="{FF2B5EF4-FFF2-40B4-BE49-F238E27FC236}">
                <a16:creationId xmlns:a16="http://schemas.microsoft.com/office/drawing/2014/main" id="{6289A928-FB90-5B9C-04AF-569E8F9DE4BE}"/>
              </a:ext>
            </a:extLst>
          </p:cNvPr>
          <p:cNvSpPr/>
          <p:nvPr/>
        </p:nvSpPr>
        <p:spPr>
          <a:xfrm>
            <a:off x="2416289" y="4676892"/>
            <a:ext cx="1152000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Gruppe 1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21689CCF-DED9-D9E2-6C38-D97CCCAD1964}"/>
              </a:ext>
            </a:extLst>
          </p:cNvPr>
          <p:cNvSpPr/>
          <p:nvPr/>
        </p:nvSpPr>
        <p:spPr>
          <a:xfrm>
            <a:off x="3717791" y="4676892"/>
            <a:ext cx="1152000" cy="461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bg1">
                    <a:lumMod val="50000"/>
                  </a:schemeClr>
                </a:solidFill>
              </a:rPr>
              <a:t>Gruppe 2</a:t>
            </a:r>
          </a:p>
        </p:txBody>
      </p:sp>
      <p:cxnSp>
        <p:nvCxnSpPr>
          <p:cNvPr id="76" name="Gerader Verbinder 47">
            <a:extLst>
              <a:ext uri="{FF2B5EF4-FFF2-40B4-BE49-F238E27FC236}">
                <a16:creationId xmlns:a16="http://schemas.microsoft.com/office/drawing/2014/main" id="{7CB5565C-DDD5-3815-63A4-768B3BD9606B}"/>
              </a:ext>
            </a:extLst>
          </p:cNvPr>
          <p:cNvCxnSpPr>
            <a:cxnSpLocks/>
            <a:stCxn id="47" idx="2"/>
            <a:endCxn id="75" idx="0"/>
          </p:cNvCxnSpPr>
          <p:nvPr/>
        </p:nvCxnSpPr>
        <p:spPr>
          <a:xfrm rot="16200000" flipH="1">
            <a:off x="3806387" y="4189488"/>
            <a:ext cx="356304" cy="618504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47">
            <a:extLst>
              <a:ext uri="{FF2B5EF4-FFF2-40B4-BE49-F238E27FC236}">
                <a16:creationId xmlns:a16="http://schemas.microsoft.com/office/drawing/2014/main" id="{6FDCBF1D-F3AE-7C65-0D70-9DEE35DF79E1}"/>
              </a:ext>
            </a:extLst>
          </p:cNvPr>
          <p:cNvCxnSpPr>
            <a:cxnSpLocks/>
            <a:stCxn id="47" idx="2"/>
            <a:endCxn id="74" idx="0"/>
          </p:cNvCxnSpPr>
          <p:nvPr/>
        </p:nvCxnSpPr>
        <p:spPr>
          <a:xfrm rot="5400000">
            <a:off x="3155636" y="4157241"/>
            <a:ext cx="356304" cy="682998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47">
            <a:extLst>
              <a:ext uri="{FF2B5EF4-FFF2-40B4-BE49-F238E27FC236}">
                <a16:creationId xmlns:a16="http://schemas.microsoft.com/office/drawing/2014/main" id="{13D231DB-0FE2-C6DB-3329-9095C872D551}"/>
              </a:ext>
            </a:extLst>
          </p:cNvPr>
          <p:cNvCxnSpPr>
            <a:cxnSpLocks/>
          </p:cNvCxnSpPr>
          <p:nvPr/>
        </p:nvCxnSpPr>
        <p:spPr>
          <a:xfrm rot="16200000" flipH="1">
            <a:off x="3117461" y="5021574"/>
            <a:ext cx="356304" cy="618504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47">
            <a:extLst>
              <a:ext uri="{FF2B5EF4-FFF2-40B4-BE49-F238E27FC236}">
                <a16:creationId xmlns:a16="http://schemas.microsoft.com/office/drawing/2014/main" id="{1094ED23-C9E0-FDD8-C5A9-2A83AFB2370A}"/>
              </a:ext>
            </a:extLst>
          </p:cNvPr>
          <p:cNvCxnSpPr>
            <a:cxnSpLocks/>
          </p:cNvCxnSpPr>
          <p:nvPr/>
        </p:nvCxnSpPr>
        <p:spPr>
          <a:xfrm rot="5400000">
            <a:off x="2466710" y="4989327"/>
            <a:ext cx="356304" cy="682998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D13B1152-F5B2-78B4-8E3A-150B2FAB1AD6}"/>
              </a:ext>
            </a:extLst>
          </p:cNvPr>
          <p:cNvSpPr txBox="1"/>
          <p:nvPr/>
        </p:nvSpPr>
        <p:spPr>
          <a:xfrm>
            <a:off x="3728980" y="6053875"/>
            <a:ext cx="5266944" cy="33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* z.B. Qualitäts-, Umweltmanagement, Controlling Sekretariat</a:t>
            </a:r>
          </a:p>
        </p:txBody>
      </p:sp>
    </p:spTree>
    <p:extLst>
      <p:ext uri="{BB962C8B-B14F-4D97-AF65-F5344CB8AC3E}">
        <p14:creationId xmlns:p14="http://schemas.microsoft.com/office/powerpoint/2010/main" val="84791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Bildschirmpräsentation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Kraus</dc:creator>
  <cp:lastModifiedBy>Andrea Kraus</cp:lastModifiedBy>
  <cp:revision>1</cp:revision>
  <dcterms:created xsi:type="dcterms:W3CDTF">2022-10-17T09:01:07Z</dcterms:created>
  <dcterms:modified xsi:type="dcterms:W3CDTF">2022-10-17T10:32:32Z</dcterms:modified>
</cp:coreProperties>
</file>