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18EE5-4936-4A20-8A5E-109F7D526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2B029BF-76EE-453E-9903-443279CDA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F180F0-4899-4088-831F-C4CF4F94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B259B-C735-42AC-A0C2-3C1D2FA0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7BB9F7-4A0C-4268-9ED9-7FEE31DA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95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348F7-CB58-4F3E-96BC-35646021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FEFD14-0A0F-4435-8A95-1594EBFC8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928A8A-2A53-45A5-93D3-C846C06F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AD5003-EAD1-4464-B9B5-DD83BA46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21C95-18C1-47A5-B37E-6D89F24C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00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0097A7-4673-4C70-AD28-AF916D72C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D39E2E-1880-42E8-B838-9FEF2FAA7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ACD7B4-A0B0-4BF6-AF59-FD93049C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3ED94B-FC8F-4055-8B17-111CACD6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A51652-B5BB-470A-BC70-ECF03F86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771F98-E81B-470F-ACF2-C0B381E5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5643A9-7049-4576-923C-A684D03BD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714A7A-B532-4B42-8CD2-2B42C753C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0F0232-E9B9-4B64-BE73-BF7AE06F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326DA4-A0A5-4806-B176-426A8CFBF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62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86155-DC9C-4571-8754-0740912B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75F4FB-610C-4600-85E0-240D3F396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47269A-CB4D-48B1-A514-25CB5217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B3D864-B4CA-4E95-BC13-121C7D7E5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A530AD-F2A6-499C-898A-90B9EEC1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8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1CF32-8814-4E87-B3CD-F97E7D0C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E4DCDC-EC29-4810-A6D1-49F5CBD8F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25E4E9-95CB-4C97-AA23-EDF58298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8E8C7E-B3BE-464D-BB2E-06A1607D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669BBA-335F-48BF-8891-ACDC49BA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882F4F-9049-4EE9-A06C-4861BC1BB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94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813A5-4724-4A9E-BAC2-B2B92AE0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419533-1CFA-44D7-AB96-AF4DE541D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288733-FE2A-436D-9ECF-FE9076DDC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D0F1FD-B90D-43FF-9451-170E63D9E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1570A3-4EF1-4C3F-A95B-AA9331C7F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A8DA036-3FA0-4AA5-BB01-6934B7D2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DE0BB9-36A0-4D1D-A2BA-589E550B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AF1EF6-178E-4496-89AA-7E7F2C1C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78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F4660-11C0-4D97-82E3-768C843A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6F9BEA-2652-4738-B417-90C1F627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027955-0308-4F40-807B-2A6EE573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B7E6E6-3768-478B-8261-842BEB78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0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407D31A-A9AD-4C93-9F12-640BC354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ED8C9A-BCAA-46B0-B61E-FDE60148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713C36-6B7A-4154-8BDF-B572C5F2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6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C83CC-5F40-4B6F-82BF-62B43A66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F5C0F2-19F9-46CC-B7A9-8A8381A0C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47F3F5-91B8-4160-9C82-A5ED9201D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D8F1BF-E482-42D4-A8B8-011C7A37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980CE1-AB7F-4225-8AB5-DBA8129BF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8F892B-486D-48C3-962D-04906E92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11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CE9DB-5600-4064-91A4-A689D946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718730-0AC5-4827-85A7-945F43361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BC408-2355-41EB-914B-1E855AD7D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7ABCF7-2029-4FDF-8043-823A6629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939A27-BF09-42B3-A37C-F925B484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7C58A4-F941-427C-9916-56F5C4D0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99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9885B8-45D7-4797-835D-C4F9BFD96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BE3D5E-6EC2-44B2-BDD0-EC4FDC7E8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E73CAC-03F8-48AC-9C58-381708D7C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FA35-7C5B-4B0E-AD28-7CE217D8521C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C28B68-8FA4-4661-A0AC-812D2DFE7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D9527B-32C1-4B99-A1C4-0ABAF0BFE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2019-8DCC-4875-B9E1-2DB892026C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5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2C43B7D-9F82-488B-BCD9-9DB1AC708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89" y="689318"/>
            <a:ext cx="10545590" cy="528762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A0691E39-9AC7-43FB-9B86-28AE0E6AE092}"/>
              </a:ext>
            </a:extLst>
          </p:cNvPr>
          <p:cNvSpPr/>
          <p:nvPr/>
        </p:nvSpPr>
        <p:spPr>
          <a:xfrm>
            <a:off x="1533939" y="3589682"/>
            <a:ext cx="3067878" cy="735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GF legt Strategie fest unter Berücksichtigung der externen und internen Umwelt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9775E4E-07F7-4B87-A448-0301FF9B3FE6}"/>
              </a:ext>
            </a:extLst>
          </p:cNvPr>
          <p:cNvSpPr/>
          <p:nvPr/>
        </p:nvSpPr>
        <p:spPr>
          <a:xfrm>
            <a:off x="0" y="1937922"/>
            <a:ext cx="2864524" cy="63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AG erarbeitet, wie mit Ideen und Innovationen umgegangen werden soll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A6A630-9A80-46D6-8E1B-D0D7B1A2B89D}"/>
              </a:ext>
            </a:extLst>
          </p:cNvPr>
          <p:cNvSpPr/>
          <p:nvPr/>
        </p:nvSpPr>
        <p:spPr>
          <a:xfrm>
            <a:off x="2884867" y="1139938"/>
            <a:ext cx="1407016" cy="63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Ideenwelt, MA tragen Ideen ein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A2479E7-B18C-47D9-B321-4265DDE269D6}"/>
              </a:ext>
            </a:extLst>
          </p:cNvPr>
          <p:cNvSpPr/>
          <p:nvPr/>
        </p:nvSpPr>
        <p:spPr>
          <a:xfrm>
            <a:off x="5156021" y="130174"/>
            <a:ext cx="1970911" cy="856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Ideen werden konkretisiert, genauere Ausarbeitung, Initiative, Projekt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557B760-22F2-4165-BF15-FD322014D15C}"/>
              </a:ext>
            </a:extLst>
          </p:cNvPr>
          <p:cNvSpPr/>
          <p:nvPr/>
        </p:nvSpPr>
        <p:spPr>
          <a:xfrm>
            <a:off x="253846" y="986300"/>
            <a:ext cx="2052032" cy="42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GF beschließt diese Strategie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D72D179-28CC-4E10-9ED1-076831670E85}"/>
              </a:ext>
            </a:extLst>
          </p:cNvPr>
          <p:cNvSpPr/>
          <p:nvPr/>
        </p:nvSpPr>
        <p:spPr>
          <a:xfrm>
            <a:off x="3284136" y="135326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Entscheidung beim jeweiligen Ressort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4E0BCF5-A389-4146-939F-264A3E263C88}"/>
              </a:ext>
            </a:extLst>
          </p:cNvPr>
          <p:cNvSpPr/>
          <p:nvPr/>
        </p:nvSpPr>
        <p:spPr>
          <a:xfrm>
            <a:off x="5454460" y="2697024"/>
            <a:ext cx="1283080" cy="12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Fachabteilung kümmert sich um die Umsetzung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55A1A1D-BB07-4AA4-AC67-FA1B11959308}"/>
              </a:ext>
            </a:extLst>
          </p:cNvPr>
          <p:cNvSpPr/>
          <p:nvPr/>
        </p:nvSpPr>
        <p:spPr>
          <a:xfrm>
            <a:off x="7452075" y="434861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Coin</a:t>
            </a:r>
            <a:r>
              <a:rPr lang="de-DE" sz="1400" dirty="0"/>
              <a:t>-Vergabe 1 Monat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421C1ED-5537-4C90-AF01-96EA2B5BDD14}"/>
              </a:ext>
            </a:extLst>
          </p:cNvPr>
          <p:cNvSpPr/>
          <p:nvPr/>
        </p:nvSpPr>
        <p:spPr>
          <a:xfrm>
            <a:off x="9790681" y="1198335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Projektpflichtenheft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CF10B6FE-A55E-43EF-A69B-613A5DAA7702}"/>
              </a:ext>
            </a:extLst>
          </p:cNvPr>
          <p:cNvSpPr/>
          <p:nvPr/>
        </p:nvSpPr>
        <p:spPr>
          <a:xfrm>
            <a:off x="9953970" y="2421304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GFBesprechung</a:t>
            </a:r>
            <a:r>
              <a:rPr lang="de-DE" sz="1400" dirty="0"/>
              <a:t> - beschlossen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6870059-15CB-40A1-991D-F370866819A5}"/>
              </a:ext>
            </a:extLst>
          </p:cNvPr>
          <p:cNvSpPr/>
          <p:nvPr/>
        </p:nvSpPr>
        <p:spPr>
          <a:xfrm>
            <a:off x="9953969" y="3707522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Projektträger, -leiter, Team,…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B888E25-9C03-4DE8-A854-9B2066C57295}"/>
              </a:ext>
            </a:extLst>
          </p:cNvPr>
          <p:cNvSpPr/>
          <p:nvPr/>
        </p:nvSpPr>
        <p:spPr>
          <a:xfrm>
            <a:off x="9628109" y="4930491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Feiner ausarbeiten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6305487-A2D0-4B1F-84E1-DC538A8AEBA8}"/>
              </a:ext>
            </a:extLst>
          </p:cNvPr>
          <p:cNvSpPr/>
          <p:nvPr/>
        </p:nvSpPr>
        <p:spPr>
          <a:xfrm>
            <a:off x="8131640" y="5871700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Feiner ausarbeiten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B8E4E68-1327-40A8-8F62-A0E11F6F78B4}"/>
              </a:ext>
            </a:extLst>
          </p:cNvPr>
          <p:cNvSpPr/>
          <p:nvPr/>
        </p:nvSpPr>
        <p:spPr>
          <a:xfrm>
            <a:off x="7119685" y="1982789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Neues Ladenbild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8D848A9-445D-41E1-A2C9-6F523D5E1BA2}"/>
              </a:ext>
            </a:extLst>
          </p:cNvPr>
          <p:cNvSpPr/>
          <p:nvPr/>
        </p:nvSpPr>
        <p:spPr>
          <a:xfrm>
            <a:off x="7316530" y="2964742"/>
            <a:ext cx="1794586" cy="1003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Abteilungen arbeiten aus, Projektträger informiert in der GFB 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6717D2D-5E3F-42A5-B0E3-F99E7E1588E0}"/>
              </a:ext>
            </a:extLst>
          </p:cNvPr>
          <p:cNvSpPr/>
          <p:nvPr/>
        </p:nvSpPr>
        <p:spPr>
          <a:xfrm>
            <a:off x="7135479" y="4323772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Umsetzung in Pilotfilialen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FF06C38-11ED-411B-A05E-A1723A42D8FF}"/>
              </a:ext>
            </a:extLst>
          </p:cNvPr>
          <p:cNvSpPr/>
          <p:nvPr/>
        </p:nvSpPr>
        <p:spPr>
          <a:xfrm>
            <a:off x="4013286" y="5866203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Evaluierung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5C9D0CD-8235-43B5-92AD-8B0F78B29EFE}"/>
              </a:ext>
            </a:extLst>
          </p:cNvPr>
          <p:cNvSpPr/>
          <p:nvPr/>
        </p:nvSpPr>
        <p:spPr>
          <a:xfrm>
            <a:off x="1466617" y="5772058"/>
            <a:ext cx="1659041" cy="551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Ausrollung</a:t>
            </a:r>
          </a:p>
        </p:txBody>
      </p:sp>
    </p:spTree>
    <p:extLst>
      <p:ext uri="{BB962C8B-B14F-4D97-AF65-F5344CB8AC3E}">
        <p14:creationId xmlns:p14="http://schemas.microsoft.com/office/powerpoint/2010/main" val="409982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Auer, Silvia</dc:creator>
  <cp:lastModifiedBy>Auer, Silvia</cp:lastModifiedBy>
  <cp:revision>3</cp:revision>
  <dcterms:created xsi:type="dcterms:W3CDTF">2021-03-09T19:29:47Z</dcterms:created>
  <dcterms:modified xsi:type="dcterms:W3CDTF">2021-03-09T19:57:35Z</dcterms:modified>
</cp:coreProperties>
</file>